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9767" y="3572934"/>
            <a:ext cx="7766936" cy="164630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Šolski pripomočki za 1.razred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2020/2021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18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majica in kratke hlače v bombažni vrečki z vrvico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60600"/>
            <a:ext cx="3721096" cy="279082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84" y="2146299"/>
            <a:ext cx="2577875" cy="276860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24249"/>
            <a:ext cx="3213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stara ponošena majica za likovno ustvarjanje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628900"/>
            <a:ext cx="2765425" cy="276542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116008"/>
            <a:ext cx="2232025" cy="29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8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kartonska </a:t>
            </a:r>
            <a:r>
              <a:rPr lang="sl-SI" dirty="0" smtClean="0"/>
              <a:t>mapa A3 format za risalne liste</a:t>
            </a:r>
            <a:endParaRPr lang="sl-SI" u="sng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46" y="2236787"/>
            <a:ext cx="2917546" cy="3881437"/>
          </a:xfrm>
        </p:spPr>
      </p:pic>
    </p:spTree>
    <p:extLst>
      <p:ext uri="{BB962C8B-B14F-4D97-AF65-F5344CB8AC3E}">
        <p14:creationId xmlns:p14="http://schemas.microsoft.com/office/powerpoint/2010/main" val="49673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oljni pasteli</a:t>
            </a:r>
            <a:r>
              <a:rPr lang="sl-SI" smtClean="0"/>
              <a:t/>
            </a:r>
            <a:br>
              <a:rPr lang="sl-SI" smtClean="0"/>
            </a:br>
            <a:r>
              <a:rPr lang="sl-SI" sz="3000" i="1" smtClean="0"/>
              <a:t>priporočamo ADEL</a:t>
            </a:r>
            <a:endParaRPr lang="sl-SI" sz="3000" i="1" dirty="0"/>
          </a:p>
        </p:txBody>
      </p:sp>
      <p:pic>
        <p:nvPicPr>
          <p:cNvPr id="6" name="Označba mesta vsebine 5" descr="Rezultat iskanja slik za oljni pasteli ade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7" y="2106613"/>
            <a:ext cx="3779973" cy="239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01" y="3304381"/>
            <a:ext cx="3826213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vodene barvice</a:t>
            </a:r>
            <a:br>
              <a:rPr lang="sl-SI" dirty="0" smtClean="0"/>
            </a:br>
            <a:r>
              <a:rPr lang="sl-SI" sz="3000" i="1" dirty="0" smtClean="0"/>
              <a:t>priporočamo AERO</a:t>
            </a:r>
            <a:endParaRPr lang="sl-SI" sz="3000" i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" y="2235200"/>
            <a:ext cx="4964043" cy="285432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10" y="2794000"/>
            <a:ext cx="3810692" cy="29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7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škarje za vse materiale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76" y="2108260"/>
            <a:ext cx="5055624" cy="4394139"/>
          </a:xfrm>
        </p:spPr>
      </p:pic>
    </p:spTree>
    <p:extLst>
      <p:ext uri="{BB962C8B-B14F-4D97-AF65-F5344CB8AC3E}">
        <p14:creationId xmlns:p14="http://schemas.microsoft.com/office/powerpoint/2010/main" val="398930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kolaž papir</a:t>
            </a:r>
            <a:br>
              <a:rPr lang="sl-SI" dirty="0" smtClean="0"/>
            </a:br>
            <a:r>
              <a:rPr lang="sl-SI" sz="3000" i="1" dirty="0" smtClean="0"/>
              <a:t>priporočamo </a:t>
            </a:r>
            <a:r>
              <a:rPr lang="sl-SI" sz="3000" i="1" dirty="0" err="1" smtClean="0"/>
              <a:t>Tonke</a:t>
            </a:r>
            <a:r>
              <a:rPr lang="sl-SI" sz="3000" i="1" dirty="0" smtClean="0"/>
              <a:t> </a:t>
            </a:r>
            <a:r>
              <a:rPr lang="sl-SI" sz="3000" i="1" dirty="0" err="1" smtClean="0"/>
              <a:t>Tacol</a:t>
            </a:r>
            <a:r>
              <a:rPr lang="sl-SI" sz="3000" i="1" dirty="0" smtClean="0"/>
              <a:t> – 68 listni</a:t>
            </a:r>
            <a:endParaRPr lang="sl-SI" sz="3000" i="1" dirty="0"/>
          </a:p>
        </p:txBody>
      </p:sp>
      <p:pic>
        <p:nvPicPr>
          <p:cNvPr id="8" name="Označba mesta vsebine 7" descr="Rezultat iskanja slik za kolaž tonka taco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120900"/>
            <a:ext cx="3314700" cy="425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21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flomastri v posebni peresnici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4" y="2298700"/>
            <a:ext cx="3286125" cy="328612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77" y="2734388"/>
            <a:ext cx="4464223" cy="28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kartonska mapa A4 </a:t>
            </a:r>
            <a:br>
              <a:rPr lang="sl-SI" dirty="0" smtClean="0"/>
            </a:br>
            <a:r>
              <a:rPr lang="sl-SI" sz="3000" i="1" dirty="0" smtClean="0"/>
              <a:t>priporočamo z gumico</a:t>
            </a:r>
            <a:endParaRPr lang="sl-SI" sz="3000" i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44333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šolska torba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1" y="2976563"/>
            <a:ext cx="3090316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930400"/>
            <a:ext cx="3219450" cy="40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mali zvezek Tako lahko; </a:t>
            </a:r>
            <a:r>
              <a:rPr lang="sl-SI" dirty="0"/>
              <a:t>karo </a:t>
            </a:r>
            <a:r>
              <a:rPr lang="sl-SI" dirty="0" smtClean="0"/>
              <a:t>1cm</a:t>
            </a:r>
            <a:br>
              <a:rPr lang="sl-SI" dirty="0" smtClean="0"/>
            </a:br>
            <a:r>
              <a:rPr lang="sl-SI" sz="3000" i="1" dirty="0" smtClean="0"/>
              <a:t>priporočamo tako lahko</a:t>
            </a:r>
            <a:endParaRPr lang="sl-SI" sz="3000" i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96597"/>
            <a:ext cx="6985000" cy="5047577"/>
          </a:xfrm>
        </p:spPr>
      </p:pic>
    </p:spTree>
    <p:extLst>
      <p:ext uri="{BB962C8B-B14F-4D97-AF65-F5344CB8AC3E}">
        <p14:creationId xmlns:p14="http://schemas.microsoft.com/office/powerpoint/2010/main" val="172432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9378882" cy="132080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IZBIRNI PREDMET TJA  mali črtani zvezek</a:t>
            </a:r>
            <a:br>
              <a:rPr lang="sl-SI" dirty="0" smtClean="0"/>
            </a:br>
            <a:r>
              <a:rPr lang="sl-SI" sz="3300" i="1" dirty="0" smtClean="0"/>
              <a:t>priporočamo Tako lahko</a:t>
            </a:r>
            <a:endParaRPr lang="sl-SI" sz="3300" i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1" y="2247900"/>
            <a:ext cx="5394074" cy="3924299"/>
          </a:xfrm>
        </p:spPr>
      </p:pic>
    </p:spTree>
    <p:extLst>
      <p:ext uri="{BB962C8B-B14F-4D97-AF65-F5344CB8AC3E}">
        <p14:creationId xmlns:p14="http://schemas.microsoft.com/office/powerpoint/2010/main" val="22553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720666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1</a:t>
            </a:r>
            <a:r>
              <a:rPr lang="sl-SI" dirty="0" smtClean="0"/>
              <a:t> mali črtast zvezek Tako lahko; 10 mm razmika</a:t>
            </a:r>
            <a:br>
              <a:rPr lang="sl-SI" dirty="0" smtClean="0"/>
            </a:br>
            <a:r>
              <a:rPr lang="sl-SI" sz="3300" i="1" dirty="0" smtClean="0"/>
              <a:t>priporočamo Tako lahko</a:t>
            </a:r>
            <a:endParaRPr lang="sl-SI" sz="3300" i="1" dirty="0"/>
          </a:p>
        </p:txBody>
      </p:sp>
      <p:pic>
        <p:nvPicPr>
          <p:cNvPr id="8" name="Označba mesta vsebine 7" descr="Rezultat iskanja slik za karo zvezek tako lahk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1" y="2133600"/>
            <a:ext cx="45466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66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 A4 črtasti ABC zvezek Lili in Bine z velikimi tiskanimi črkami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376295"/>
            <a:ext cx="2933700" cy="41169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917" y="2443655"/>
            <a:ext cx="2921102" cy="41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2 velika brezčrtna zvezka 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4300" y="2744788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82" y="2957512"/>
            <a:ext cx="2444121" cy="34559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49" y="2444750"/>
            <a:ext cx="3047371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1 mali brezčrtni zvezek; 40 listni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4188"/>
            <a:ext cx="3881437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7895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peresnica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419" y="2920206"/>
            <a:ext cx="304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408906"/>
            <a:ext cx="3022600" cy="3022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81" y="3568700"/>
            <a:ext cx="3073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3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 2 svinčnika HB, šilček, veliko lepilo v stiku, </a:t>
            </a:r>
            <a:r>
              <a:rPr lang="sl-SI" dirty="0" smtClean="0"/>
              <a:t>barvice</a:t>
            </a:r>
            <a:endParaRPr lang="sl-SI" dirty="0"/>
          </a:p>
        </p:txBody>
      </p:sp>
      <p:pic>
        <p:nvPicPr>
          <p:cNvPr id="6" name="Označba mesta vsebine 5" descr="Rezultat iskanja slik za svinčnik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" y="2451100"/>
            <a:ext cx="3301999" cy="235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0" y="4354513"/>
            <a:ext cx="2272877" cy="193516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88" y="1860947"/>
            <a:ext cx="2640542" cy="31686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9204" y="4753041"/>
            <a:ext cx="2177521" cy="2032397"/>
          </a:xfrm>
          <a:prstGeom prst="rect">
            <a:avLst/>
          </a:prstGeom>
        </p:spPr>
      </p:pic>
      <p:pic>
        <p:nvPicPr>
          <p:cNvPr id="11" name="Slika 10" descr="Rezultat iskanja slik za barvice colorino jumb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92" y="2069174"/>
            <a:ext cx="154559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Povezana slik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73" y="2986087"/>
            <a:ext cx="2562225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44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nedrseči copati v bombažni vrečki z vrvico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" y="1970617"/>
            <a:ext cx="3234266" cy="323426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00" y="2002367"/>
            <a:ext cx="3807582" cy="2857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1" y="3090862"/>
            <a:ext cx="28575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694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108</Words>
  <Application>Microsoft Office PowerPoint</Application>
  <PresentationFormat>Širokozaslonsko</PresentationFormat>
  <Paragraphs>20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Gladko</vt:lpstr>
      <vt:lpstr>   Šolski pripomočki za 1.razred  2020/2021</vt:lpstr>
      <vt:lpstr>mali zvezek Tako lahko; karo 1cm priporočamo tako lahko</vt:lpstr>
      <vt:lpstr>1 mali črtast zvezek Tako lahko; 10 mm razmika priporočamo Tako lahko</vt:lpstr>
      <vt:lpstr>1 A4 črtasti ABC zvezek Lili in Bine z velikimi tiskanimi črkami </vt:lpstr>
      <vt:lpstr>2 velika brezčrtna zvezka </vt:lpstr>
      <vt:lpstr>1 mali brezčrtni zvezek; 40 listni</vt:lpstr>
      <vt:lpstr>peresnica</vt:lpstr>
      <vt:lpstr> 2 svinčnika HB, šilček, veliko lepilo v stiku, barvice</vt:lpstr>
      <vt:lpstr>nedrseči copati v bombažni vrečki z vrvico</vt:lpstr>
      <vt:lpstr>majica in kratke hlače v bombažni vrečki z vrvico</vt:lpstr>
      <vt:lpstr>stara ponošena majica za likovno ustvarjanje</vt:lpstr>
      <vt:lpstr>kartonska mapa A3 format za risalne liste</vt:lpstr>
      <vt:lpstr>oljni pasteli priporočamo ADEL</vt:lpstr>
      <vt:lpstr>vodene barvice priporočamo AERO</vt:lpstr>
      <vt:lpstr>škarje za vse materiale</vt:lpstr>
      <vt:lpstr>kolaž papir priporočamo Tonke Tacol – 68 listni</vt:lpstr>
      <vt:lpstr>flomastri v posebni peresnici</vt:lpstr>
      <vt:lpstr>kartonska mapa A4  priporočamo z gumico</vt:lpstr>
      <vt:lpstr>šolska torba</vt:lpstr>
      <vt:lpstr>IZBIRNI PREDMET TJA  mali črtani zvezek priporočamo Tako lahko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Šolski pripomočki za 1.razred</dc:title>
  <dc:creator>ucitelj</dc:creator>
  <cp:lastModifiedBy>ucitelj</cp:lastModifiedBy>
  <cp:revision>24</cp:revision>
  <dcterms:created xsi:type="dcterms:W3CDTF">2019-05-15T08:30:05Z</dcterms:created>
  <dcterms:modified xsi:type="dcterms:W3CDTF">2020-06-03T12:15:50Z</dcterms:modified>
</cp:coreProperties>
</file>